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nton" charset="1" panose="000005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7.jpe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jpeg" Type="http://schemas.openxmlformats.org/officeDocument/2006/relationships/image"/><Relationship Id="rId7" Target="../media/image7.png" Type="http://schemas.openxmlformats.org/officeDocument/2006/relationships/image"/><Relationship Id="rId8" Target="../media/image2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2.pn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6.jpeg" Type="http://schemas.openxmlformats.org/officeDocument/2006/relationships/image"/><Relationship Id="rId8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3938" y="4002479"/>
            <a:ext cx="11277162" cy="112771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931365" y="-199598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749769" y="7408383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49738" y="7999921"/>
            <a:ext cx="8309562" cy="1641138"/>
          </a:xfrm>
          <a:custGeom>
            <a:avLst/>
            <a:gdLst/>
            <a:ahLst/>
            <a:cxnLst/>
            <a:rect r="r" b="b" t="t" l="l"/>
            <a:pathLst>
              <a:path h="1641138" w="8309562">
                <a:moveTo>
                  <a:pt x="0" y="0"/>
                </a:moveTo>
                <a:lnTo>
                  <a:pt x="8309562" y="0"/>
                </a:lnTo>
                <a:lnTo>
                  <a:pt x="8309562" y="1641139"/>
                </a:lnTo>
                <a:lnTo>
                  <a:pt x="0" y="1641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43208">
            <a:off x="8851940" y="2808763"/>
            <a:ext cx="9257949" cy="5878797"/>
          </a:xfrm>
          <a:custGeom>
            <a:avLst/>
            <a:gdLst/>
            <a:ahLst/>
            <a:cxnLst/>
            <a:rect r="r" b="b" t="t" l="l"/>
            <a:pathLst>
              <a:path h="5878797" w="9257949">
                <a:moveTo>
                  <a:pt x="0" y="0"/>
                </a:moveTo>
                <a:lnTo>
                  <a:pt x="9257948" y="0"/>
                </a:lnTo>
                <a:lnTo>
                  <a:pt x="9257948" y="5878797"/>
                </a:lnTo>
                <a:lnTo>
                  <a:pt x="0" y="5878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32519" y="338697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66437" y="4097729"/>
            <a:ext cx="7883302" cy="84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27"/>
              </a:lnSpc>
            </a:pPr>
            <a:r>
              <a:rPr lang="en-US" sz="618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PIZZAHUT SALES ANALYSIS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66437" y="8639392"/>
            <a:ext cx="176597" cy="1765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58882" y="8436959"/>
            <a:ext cx="7585118" cy="47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WHERE EVERY SLICE TELLS A STORY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38360" y="1068185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35880" y="5368804"/>
            <a:ext cx="2908239" cy="290823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4906" t="0" r="-24906" b="0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35880" y="7098308"/>
            <a:ext cx="913530" cy="91353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557818" y="6180733"/>
            <a:ext cx="4593363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Sed at ipsum vitae lacus lobortis lacinia. Donec tristique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144000" y="5368804"/>
            <a:ext cx="2908239" cy="290823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76279" t="-10513" r="-9960" b="-13568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9144000" y="7098308"/>
            <a:ext cx="913530" cy="91353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38360" y="1370894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16393" y="3027540"/>
            <a:ext cx="13855213" cy="160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09"/>
              </a:lnSpc>
              <a:spcBef>
                <a:spcPct val="0"/>
              </a:spcBef>
            </a:pPr>
            <a:r>
              <a:rPr lang="en-US" sz="124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CUSTOMER FAVORITES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57818" y="5440620"/>
            <a:ext cx="3872743" cy="47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CHICKEN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PIZZA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7347148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$30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65937" y="6180733"/>
            <a:ext cx="4593363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Sed at ipsum vitae lacus lobortis lacinia. Donec tristique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65937" y="5440620"/>
            <a:ext cx="3872743" cy="47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MUSHROOM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PIZZA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36820" y="7347148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$30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9515692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688054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38360" y="1370894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4735" y="6247275"/>
            <a:ext cx="7782670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Sed at ipsum vitae lacus lobortis lacinia. Donec tristique arcu massa, at pharetra tortor feugiat non.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735" y="5441956"/>
            <a:ext cx="5504866" cy="47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WEEKLY INCOME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4735" y="3476700"/>
            <a:ext cx="8446030" cy="160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09"/>
              </a:lnSpc>
              <a:spcBef>
                <a:spcPct val="0"/>
              </a:spcBef>
            </a:pPr>
            <a:r>
              <a:rPr lang="en-US" sz="124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SALES REPORT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1128" y="1599025"/>
            <a:ext cx="8339469" cy="83555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54735" y="5416606"/>
            <a:ext cx="4647232" cy="3600021"/>
            <a:chOff x="0" y="0"/>
            <a:chExt cx="544358" cy="4216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4358" cy="421692"/>
            </a:xfrm>
            <a:custGeom>
              <a:avLst/>
              <a:gdLst/>
              <a:ahLst/>
              <a:cxnLst/>
              <a:rect r="r" b="b" t="t" l="l"/>
              <a:pathLst>
                <a:path h="421692" w="544358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6"/>
              <a:stretch>
                <a:fillRect l="-8135" t="0" r="-8135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5302405">
            <a:off x="-1609206" y="7393171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132017" y="5416606"/>
            <a:ext cx="11127283" cy="3600021"/>
            <a:chOff x="0" y="0"/>
            <a:chExt cx="1303405" cy="4216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03405" cy="421692"/>
            </a:xfrm>
            <a:custGeom>
              <a:avLst/>
              <a:gdLst/>
              <a:ahLst/>
              <a:cxnLst/>
              <a:rect r="r" b="b" t="t" l="l"/>
              <a:pathLst>
                <a:path h="421692" w="1303405">
                  <a:moveTo>
                    <a:pt x="16002" y="0"/>
                  </a:moveTo>
                  <a:lnTo>
                    <a:pt x="1287403" y="0"/>
                  </a:lnTo>
                  <a:cubicBezTo>
                    <a:pt x="1296240" y="0"/>
                    <a:pt x="1303405" y="7165"/>
                    <a:pt x="1303405" y="16002"/>
                  </a:cubicBezTo>
                  <a:lnTo>
                    <a:pt x="1303405" y="405689"/>
                  </a:lnTo>
                  <a:cubicBezTo>
                    <a:pt x="1303405" y="414527"/>
                    <a:pt x="1296240" y="421692"/>
                    <a:pt x="1287403" y="421692"/>
                  </a:cubicBezTo>
                  <a:lnTo>
                    <a:pt x="16002" y="421692"/>
                  </a:lnTo>
                  <a:cubicBezTo>
                    <a:pt x="7165" y="421692"/>
                    <a:pt x="0" y="414527"/>
                    <a:pt x="0" y="405689"/>
                  </a:cubicBezTo>
                  <a:lnTo>
                    <a:pt x="0" y="16002"/>
                  </a:lnTo>
                  <a:cubicBezTo>
                    <a:pt x="0" y="7165"/>
                    <a:pt x="7165" y="0"/>
                    <a:pt x="16002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53158" r="0" b="-53158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2149023">
            <a:off x="16018006" y="1863049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38360" y="1370894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4735" y="2697767"/>
            <a:ext cx="12357202" cy="160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09"/>
              </a:lnSpc>
              <a:spcBef>
                <a:spcPct val="0"/>
              </a:spcBef>
            </a:pPr>
            <a:r>
              <a:rPr lang="en-US" sz="124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SEASONAL SPECIALS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4735" y="4500888"/>
            <a:ext cx="4794084" cy="47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LIMITED TIME OFFERS</a:t>
            </a:r>
          </a:p>
        </p:txBody>
      </p:sp>
      <p:sp>
        <p:nvSpPr>
          <p:cNvPr name="AutoShape 29" id="29"/>
          <p:cNvSpPr/>
          <p:nvPr/>
        </p:nvSpPr>
        <p:spPr>
          <a:xfrm flipV="true">
            <a:off x="6132017" y="4799124"/>
            <a:ext cx="879278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0570983" y="967149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79640" y="6495322"/>
            <a:ext cx="9558443" cy="95584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688054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302405">
            <a:off x="-1609206" y="81637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38360" y="1370894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735" y="3287428"/>
            <a:ext cx="8446030" cy="310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09"/>
              </a:lnSpc>
              <a:spcBef>
                <a:spcPct val="0"/>
              </a:spcBef>
            </a:pPr>
            <a:r>
              <a:rPr lang="en-US" sz="124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CONTACT AND LOCATION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4735" y="7561725"/>
            <a:ext cx="481989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123 Anywhere St., Any City, ST 12345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4735" y="6863259"/>
            <a:ext cx="4278273" cy="47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ADDRESS 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39516" y="7561725"/>
            <a:ext cx="481989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+123-456-7890 / 123-456-7890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239516" y="6863259"/>
            <a:ext cx="3136033" cy="47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PHONE :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275355" y="2319355"/>
            <a:ext cx="6226825" cy="6938945"/>
            <a:chOff x="0" y="0"/>
            <a:chExt cx="729385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29385" cy="812800"/>
            </a:xfrm>
            <a:custGeom>
              <a:avLst/>
              <a:gdLst/>
              <a:ahLst/>
              <a:cxnLst/>
              <a:rect r="r" b="b" t="t" l="l"/>
              <a:pathLst>
                <a:path h="812800" w="729385">
                  <a:moveTo>
                    <a:pt x="28596" y="0"/>
                  </a:moveTo>
                  <a:lnTo>
                    <a:pt x="700789" y="0"/>
                  </a:lnTo>
                  <a:cubicBezTo>
                    <a:pt x="708373" y="0"/>
                    <a:pt x="715647" y="3013"/>
                    <a:pt x="721009" y="8376"/>
                  </a:cubicBezTo>
                  <a:cubicBezTo>
                    <a:pt x="726372" y="13739"/>
                    <a:pt x="729385" y="21012"/>
                    <a:pt x="729385" y="28596"/>
                  </a:cubicBezTo>
                  <a:lnTo>
                    <a:pt x="729385" y="784204"/>
                  </a:lnTo>
                  <a:cubicBezTo>
                    <a:pt x="729385" y="791788"/>
                    <a:pt x="726372" y="799061"/>
                    <a:pt x="721009" y="804424"/>
                  </a:cubicBezTo>
                  <a:cubicBezTo>
                    <a:pt x="715647" y="809787"/>
                    <a:pt x="708373" y="812800"/>
                    <a:pt x="700789" y="812800"/>
                  </a:cubicBezTo>
                  <a:lnTo>
                    <a:pt x="28596" y="812800"/>
                  </a:lnTo>
                  <a:cubicBezTo>
                    <a:pt x="21012" y="812800"/>
                    <a:pt x="13739" y="809787"/>
                    <a:pt x="8376" y="804424"/>
                  </a:cubicBezTo>
                  <a:cubicBezTo>
                    <a:pt x="3013" y="799061"/>
                    <a:pt x="0" y="791788"/>
                    <a:pt x="0" y="784204"/>
                  </a:cubicBezTo>
                  <a:lnTo>
                    <a:pt x="0" y="28596"/>
                  </a:lnTo>
                  <a:cubicBezTo>
                    <a:pt x="0" y="21012"/>
                    <a:pt x="3013" y="13739"/>
                    <a:pt x="8376" y="8376"/>
                  </a:cubicBezTo>
                  <a:cubicBezTo>
                    <a:pt x="13739" y="3013"/>
                    <a:pt x="21012" y="0"/>
                    <a:pt x="28596" y="0"/>
                  </a:cubicBezTo>
                  <a:close/>
                </a:path>
              </a:pathLst>
            </a:custGeom>
            <a:blipFill>
              <a:blip r:embed="rId7"/>
              <a:stretch>
                <a:fillRect l="-33629" t="0" r="-33629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18061" y="92583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20652" y="5143500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63324" y="439974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26372" y="7714777"/>
            <a:ext cx="176597" cy="1765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84064" y="3678720"/>
            <a:ext cx="15506772" cy="374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84"/>
              </a:lnSpc>
            </a:pPr>
            <a:r>
              <a:rPr lang="en-US" sz="2915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38360" y="1370894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18818" y="7512345"/>
            <a:ext cx="7585118" cy="47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PIZZA RESTO PRESENTATION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84064" y="7325871"/>
            <a:ext cx="6821859" cy="118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6"/>
              </a:lnSpc>
            </a:pPr>
            <a:r>
              <a:rPr lang="en-US" sz="91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FOR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45243" y="2319355"/>
            <a:ext cx="7277380" cy="6938945"/>
            <a:chOff x="0" y="0"/>
            <a:chExt cx="812800" cy="7750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91121" y="2492818"/>
            <a:ext cx="7026837" cy="6593766"/>
          </a:xfrm>
          <a:custGeom>
            <a:avLst/>
            <a:gdLst/>
            <a:ahLst/>
            <a:cxnLst/>
            <a:rect r="r" b="b" t="t" l="l"/>
            <a:pathLst>
              <a:path h="6593766" w="7026837">
                <a:moveTo>
                  <a:pt x="0" y="0"/>
                </a:moveTo>
                <a:lnTo>
                  <a:pt x="7026836" y="0"/>
                </a:lnTo>
                <a:lnTo>
                  <a:pt x="7026836" y="6593766"/>
                </a:lnTo>
                <a:lnTo>
                  <a:pt x="0" y="6593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5" r="0" b="-128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477770">
            <a:off x="5056692" y="748185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764574" y="6121295"/>
            <a:ext cx="7494726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 am Aaditya Raj Pandey, and in my Pizza Sales Analysis project using MySQL, I tackled complex joins, optimized queries, and uncovered key sales insights—improving decision-making on product performance, peak hours, and revenue contribution through data-driven strategies.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64574" y="3316356"/>
            <a:ext cx="6165739" cy="160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09"/>
              </a:lnSpc>
              <a:spcBef>
                <a:spcPct val="0"/>
              </a:spcBef>
            </a:pPr>
            <a:r>
              <a:rPr lang="en-US" sz="12405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ABOUT 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38360" y="1068185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414226" y="4208236"/>
            <a:ext cx="9459549" cy="5711202"/>
          </a:xfrm>
          <a:custGeom>
            <a:avLst/>
            <a:gdLst/>
            <a:ahLst/>
            <a:cxnLst/>
            <a:rect r="r" b="b" t="t" l="l"/>
            <a:pathLst>
              <a:path h="5711202" w="9459549">
                <a:moveTo>
                  <a:pt x="0" y="0"/>
                </a:moveTo>
                <a:lnTo>
                  <a:pt x="9459548" y="0"/>
                </a:lnTo>
                <a:lnTo>
                  <a:pt x="9459548" y="5711203"/>
                </a:lnTo>
                <a:lnTo>
                  <a:pt x="0" y="5711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375098" y="2568582"/>
            <a:ext cx="11537805" cy="139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73"/>
              </a:lnSpc>
              <a:spcBef>
                <a:spcPct val="0"/>
              </a:spcBef>
            </a:pPr>
            <a:r>
              <a:rPr lang="en-US" sz="108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DATA MODELING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8360" y="1068185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38360" y="1068185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2771967"/>
            <a:ext cx="7494726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Pizza Sales dataset comprises multiple interlinked CSV files capturing detailed transactional data from a pizza restaurant. It includes information on pizza types, prices, sizes, order quantities, and timestamps. These datasets are ideal for performing relational joins and time-based analysis, allowing for insights into order trends, revenue patterns, and customer preferences. The structured nature supports real-world SQL analytics for business intelligence and data-driven decision-making.</a:t>
            </a:r>
          </a:p>
          <a:p>
            <a:pPr algn="l">
              <a:lnSpc>
                <a:spcPts val="34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374755"/>
            <a:ext cx="6939541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65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PIZZAHUT</a:t>
            </a:r>
            <a:r>
              <a:rPr lang="en-US" sz="65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DATASETS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938360" y="4581186"/>
            <a:ext cx="4647232" cy="3600021"/>
            <a:chOff x="0" y="0"/>
            <a:chExt cx="544358" cy="4216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4358" cy="421692"/>
            </a:xfrm>
            <a:custGeom>
              <a:avLst/>
              <a:gdLst/>
              <a:ahLst/>
              <a:cxnLst/>
              <a:rect r="r" b="b" t="t" l="l"/>
              <a:pathLst>
                <a:path h="421692" w="544358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7"/>
              <a:stretch>
                <a:fillRect l="-8354" t="0" r="-8354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3640" y="4489589"/>
            <a:ext cx="7003105" cy="84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7"/>
              </a:lnSpc>
              <a:spcBef>
                <a:spcPct val="0"/>
              </a:spcBef>
            </a:pPr>
            <a:r>
              <a:rPr lang="en-US" sz="655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ANALYSIS PART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28891" y="2645504"/>
            <a:ext cx="4920645" cy="4570050"/>
          </a:xfrm>
          <a:custGeom>
            <a:avLst/>
            <a:gdLst/>
            <a:ahLst/>
            <a:cxnLst/>
            <a:rect r="r" b="b" t="t" l="l"/>
            <a:pathLst>
              <a:path h="4570050" w="4920645">
                <a:moveTo>
                  <a:pt x="0" y="0"/>
                </a:moveTo>
                <a:lnTo>
                  <a:pt x="4920645" y="0"/>
                </a:lnTo>
                <a:lnTo>
                  <a:pt x="4920645" y="4570050"/>
                </a:lnTo>
                <a:lnTo>
                  <a:pt x="0" y="4570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477770">
            <a:off x="-1389321" y="4305164"/>
            <a:ext cx="3655527" cy="3468181"/>
          </a:xfrm>
          <a:custGeom>
            <a:avLst/>
            <a:gdLst/>
            <a:ahLst/>
            <a:cxnLst/>
            <a:rect r="r" b="b" t="t" l="l"/>
            <a:pathLst>
              <a:path h="3468181" w="3655527">
                <a:moveTo>
                  <a:pt x="0" y="0"/>
                </a:moveTo>
                <a:lnTo>
                  <a:pt x="3655527" y="0"/>
                </a:lnTo>
                <a:lnTo>
                  <a:pt x="3655527" y="3468181"/>
                </a:lnTo>
                <a:lnTo>
                  <a:pt x="0" y="34681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64574" y="3204305"/>
            <a:ext cx="5396395" cy="1726224"/>
          </a:xfrm>
          <a:custGeom>
            <a:avLst/>
            <a:gdLst/>
            <a:ahLst/>
            <a:cxnLst/>
            <a:rect r="r" b="b" t="t" l="l"/>
            <a:pathLst>
              <a:path h="1726224" w="5396395">
                <a:moveTo>
                  <a:pt x="0" y="0"/>
                </a:moveTo>
                <a:lnTo>
                  <a:pt x="5396395" y="0"/>
                </a:lnTo>
                <a:lnTo>
                  <a:pt x="5396395" y="1726224"/>
                </a:lnTo>
                <a:lnTo>
                  <a:pt x="0" y="17262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27686" y="6679331"/>
            <a:ext cx="3564525" cy="1952002"/>
          </a:xfrm>
          <a:custGeom>
            <a:avLst/>
            <a:gdLst/>
            <a:ahLst/>
            <a:cxnLst/>
            <a:rect r="r" b="b" t="t" l="l"/>
            <a:pathLst>
              <a:path h="1952002" w="3564525">
                <a:moveTo>
                  <a:pt x="0" y="0"/>
                </a:moveTo>
                <a:lnTo>
                  <a:pt x="3564525" y="0"/>
                </a:lnTo>
                <a:lnTo>
                  <a:pt x="3564525" y="1952001"/>
                </a:lnTo>
                <a:lnTo>
                  <a:pt x="0" y="1952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71550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15223" y="594929"/>
            <a:ext cx="10652725" cy="242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03351" indent="-701675" lvl="1">
              <a:lnSpc>
                <a:spcPts val="6240"/>
              </a:lnSpc>
              <a:buAutoNum type="arabicPeriod" startAt="1"/>
            </a:pPr>
            <a:r>
              <a:rPr lang="en-US" sz="65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RETRIEVE THE TOTAL NUMBER OF ORDERS PLACED.</a:t>
            </a:r>
          </a:p>
          <a:p>
            <a:pPr algn="l">
              <a:lnSpc>
                <a:spcPts val="62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38360" y="1370894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4735" y="5857705"/>
            <a:ext cx="7494726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Sed at ipsum vitae lacus lobortis lacinia. Donec tristique arcu massa, at pharetra tortor feugiat non.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735" y="5052386"/>
            <a:ext cx="7189010" cy="47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SOMETHING FOR EVERYONE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17661" y="1287114"/>
            <a:ext cx="10652312" cy="160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09"/>
              </a:lnSpc>
              <a:spcBef>
                <a:spcPct val="0"/>
              </a:spcBef>
            </a:pPr>
            <a:r>
              <a:rPr lang="en-US" sz="124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MENU HIGHLIGHTS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 flipH="true" flipV="true">
            <a:off x="8668511" y="5176211"/>
            <a:ext cx="0" cy="23537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9144000" y="6032293"/>
            <a:ext cx="7494726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Sed at ipsum vitae lacus lobortis lacinia. Donec tristique arcu massa, at pharetra tortor feugiat non.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44000" y="5226974"/>
            <a:ext cx="6674061" cy="47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OVERVIEW OF THE MENU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8343745" y="7815725"/>
            <a:ext cx="5664969" cy="5261340"/>
          </a:xfrm>
          <a:custGeom>
            <a:avLst/>
            <a:gdLst/>
            <a:ahLst/>
            <a:cxnLst/>
            <a:rect r="r" b="b" t="t" l="l"/>
            <a:pathLst>
              <a:path h="5261340" w="5664969">
                <a:moveTo>
                  <a:pt x="0" y="0"/>
                </a:moveTo>
                <a:lnTo>
                  <a:pt x="5664969" y="0"/>
                </a:lnTo>
                <a:lnTo>
                  <a:pt x="5664969" y="5261340"/>
                </a:lnTo>
                <a:lnTo>
                  <a:pt x="0" y="526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92409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899" y="0"/>
                </a:lnTo>
                <a:lnTo>
                  <a:pt x="82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615803" y="675288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796290">
            <a:off x="16463112" y="152651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63204" y="2319355"/>
            <a:ext cx="7742439" cy="6424166"/>
            <a:chOff x="0" y="0"/>
            <a:chExt cx="906918" cy="7525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6918" cy="752501"/>
            </a:xfrm>
            <a:custGeom>
              <a:avLst/>
              <a:gdLst/>
              <a:ahLst/>
              <a:cxnLst/>
              <a:rect r="r" b="b" t="t" l="l"/>
              <a:pathLst>
                <a:path h="752501" w="906918">
                  <a:moveTo>
                    <a:pt x="22998" y="0"/>
                  </a:moveTo>
                  <a:lnTo>
                    <a:pt x="883919" y="0"/>
                  </a:lnTo>
                  <a:cubicBezTo>
                    <a:pt x="896621" y="0"/>
                    <a:pt x="906918" y="10297"/>
                    <a:pt x="906918" y="22998"/>
                  </a:cubicBezTo>
                  <a:lnTo>
                    <a:pt x="906918" y="729502"/>
                  </a:lnTo>
                  <a:cubicBezTo>
                    <a:pt x="906918" y="742204"/>
                    <a:pt x="896621" y="752501"/>
                    <a:pt x="883919" y="752501"/>
                  </a:cubicBezTo>
                  <a:lnTo>
                    <a:pt x="22998" y="752501"/>
                  </a:lnTo>
                  <a:cubicBezTo>
                    <a:pt x="16899" y="752501"/>
                    <a:pt x="11049" y="750078"/>
                    <a:pt x="6736" y="745765"/>
                  </a:cubicBezTo>
                  <a:cubicBezTo>
                    <a:pt x="2423" y="741452"/>
                    <a:pt x="0" y="735602"/>
                    <a:pt x="0" y="729502"/>
                  </a:cubicBezTo>
                  <a:lnTo>
                    <a:pt x="0" y="22998"/>
                  </a:lnTo>
                  <a:cubicBezTo>
                    <a:pt x="0" y="10297"/>
                    <a:pt x="10297" y="0"/>
                    <a:pt x="22998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0260" r="0" b="-1026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38360" y="1370894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64574" y="7010409"/>
            <a:ext cx="7494726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Sed at ipsum vitae lacus lobortis lacinia. Donec tristique arcu massa, at pharetra tortor feugiat non.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64574" y="6133305"/>
            <a:ext cx="6774106" cy="47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CUSTOMIZE YOUR EXPERIENCE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64574" y="2807353"/>
            <a:ext cx="6901448" cy="310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9"/>
              </a:lnSpc>
            </a:pPr>
            <a:r>
              <a:rPr lang="en-US" sz="124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SPECIALTY CRUSTS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302405">
            <a:off x="-1609206" y="7393171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132017" y="5416606"/>
            <a:ext cx="4647232" cy="3600021"/>
            <a:chOff x="0" y="0"/>
            <a:chExt cx="544358" cy="4216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4358" cy="421692"/>
            </a:xfrm>
            <a:custGeom>
              <a:avLst/>
              <a:gdLst/>
              <a:ahLst/>
              <a:cxnLst/>
              <a:rect r="r" b="b" t="t" l="l"/>
              <a:pathLst>
                <a:path h="421692" w="544358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7"/>
              <a:stretch>
                <a:fillRect l="-7810" t="0" r="-7810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38360" y="1370894"/>
            <a:ext cx="1879301" cy="3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Resto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4735" y="3183544"/>
            <a:ext cx="12357202" cy="160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09"/>
              </a:lnSpc>
              <a:spcBef>
                <a:spcPct val="0"/>
              </a:spcBef>
            </a:pPr>
            <a:r>
              <a:rPr lang="en-US" sz="124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DINING EXPERIENCE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24728" y="6439484"/>
            <a:ext cx="5332633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Sed at ipsum vitae lacus lobortis lacinia. Donec tristique arcu massa, at pharetra tortor feugiat non.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24728" y="5634165"/>
            <a:ext cx="5504866" cy="47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BEST-SELLERS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2149023">
            <a:off x="16018006" y="1863049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154735" y="5416606"/>
            <a:ext cx="4647232" cy="3600021"/>
            <a:chOff x="0" y="0"/>
            <a:chExt cx="544358" cy="42169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44358" cy="421692"/>
            </a:xfrm>
            <a:custGeom>
              <a:avLst/>
              <a:gdLst/>
              <a:ahLst/>
              <a:cxnLst/>
              <a:rect r="r" b="b" t="t" l="l"/>
              <a:pathLst>
                <a:path h="421692" w="544358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8"/>
              <a:stretch>
                <a:fillRect l="-8354" t="0" r="-8354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DAGpu3AK4cU</dc:identifier>
  <dcterms:modified xsi:type="dcterms:W3CDTF">2011-08-01T06:04:30Z</dcterms:modified>
  <cp:revision>1</cp:revision>
  <dc:title>Brown Yellow Modern Bold Pizza Restaurant Presentation</dc:title>
</cp:coreProperties>
</file>